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pen Sans Light" charset="1" panose="020B0306030504020204"/>
      <p:regular r:id="rId18"/>
    </p:embeddedFont>
    <p:embeddedFont>
      <p:font typeface="Arimo" charset="1" panose="020B0604020202020204"/>
      <p:regular r:id="rId19"/>
    </p:embeddedFont>
    <p:embeddedFont>
      <p:font typeface="Open Sans" charset="1" panose="020B0606030504020204"/>
      <p:regular r:id="rId20"/>
    </p:embeddedFont>
    <p:embeddedFont>
      <p:font typeface="Poppins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-1844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21010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02660" y="195437"/>
            <a:ext cx="8241340" cy="149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48"/>
              </a:lnSpc>
              <a:spcBef>
                <a:spcPct val="0"/>
              </a:spcBef>
            </a:pPr>
            <a:r>
              <a:rPr lang="en-US" sz="882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Digital portfolio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3436" y="2036371"/>
            <a:ext cx="17944564" cy="675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0"/>
              </a:lnSpc>
            </a:pPr>
            <a:r>
              <a:rPr lang="en-US" sz="7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Name:M. Samreena</a:t>
            </a:r>
          </a:p>
          <a:p>
            <a:pPr algn="l">
              <a:lnSpc>
                <a:spcPts val="10780"/>
              </a:lnSpc>
            </a:pPr>
            <a:r>
              <a:rPr lang="en-US" sz="7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Register no:24134131802522017</a:t>
            </a:r>
          </a:p>
          <a:p>
            <a:pPr algn="l">
              <a:lnSpc>
                <a:spcPts val="10780"/>
              </a:lnSpc>
            </a:pPr>
            <a:r>
              <a:rPr lang="en-US" sz="7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Department: Bsc cs</a:t>
            </a:r>
          </a:p>
          <a:p>
            <a:pPr algn="l">
              <a:lnSpc>
                <a:spcPts val="10780"/>
              </a:lnSpc>
            </a:pPr>
            <a:r>
              <a:rPr lang="en-US" sz="7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college: Deen college of arts and science </a:t>
            </a:r>
          </a:p>
          <a:p>
            <a:pPr algn="l">
              <a:lnSpc>
                <a:spcPts val="10780"/>
              </a:lnSpc>
              <a:spcBef>
                <a:spcPct val="0"/>
              </a:spcBef>
            </a:pPr>
            <a:r>
              <a:rPr lang="en-US" sz="77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NmId: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76959" y="7751221"/>
            <a:ext cx="8901889" cy="104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2"/>
              </a:lnSpc>
              <a:spcBef>
                <a:spcPct val="0"/>
              </a:spcBef>
            </a:pPr>
            <a:r>
              <a:rPr lang="en-US" sz="6187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asanm41341324214017/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3436" y="8761692"/>
            <a:ext cx="12372256" cy="88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1"/>
              </a:lnSpc>
              <a:spcBef>
                <a:spcPct val="0"/>
              </a:spcBef>
            </a:pPr>
            <a:r>
              <a:rPr lang="en-US" sz="5222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BBE2FB37BB3D974B49F4DFA05C79F281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991722"/>
            <a:chOff x="0" y="0"/>
            <a:chExt cx="4816593" cy="2894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894939"/>
            </a:xfrm>
            <a:custGeom>
              <a:avLst/>
              <a:gdLst/>
              <a:ahLst/>
              <a:cxnLst/>
              <a:rect r="r" b="b" t="t" l="l"/>
              <a:pathLst>
                <a:path h="289493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894939"/>
                  </a:lnTo>
                  <a:lnTo>
                    <a:pt x="0" y="2894939"/>
                  </a:lnTo>
                  <a:close/>
                </a:path>
              </a:pathLst>
            </a:custGeom>
            <a:solidFill>
              <a:srgbClr val="B2101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933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22815" y="9532605"/>
            <a:ext cx="7379320" cy="174729"/>
            <a:chOff x="0" y="0"/>
            <a:chExt cx="1943525" cy="460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43525" cy="46019"/>
            </a:xfrm>
            <a:custGeom>
              <a:avLst/>
              <a:gdLst/>
              <a:ahLst/>
              <a:cxnLst/>
              <a:rect r="r" b="b" t="t" l="l"/>
              <a:pathLst>
                <a:path h="46019" w="1943525">
                  <a:moveTo>
                    <a:pt x="0" y="0"/>
                  </a:moveTo>
                  <a:lnTo>
                    <a:pt x="1943525" y="0"/>
                  </a:lnTo>
                  <a:lnTo>
                    <a:pt x="1943525" y="46019"/>
                  </a:lnTo>
                  <a:lnTo>
                    <a:pt x="0" y="460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43525" cy="84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427958" y="9532605"/>
            <a:ext cx="7379320" cy="174729"/>
            <a:chOff x="0" y="0"/>
            <a:chExt cx="1943525" cy="460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43525" cy="46019"/>
            </a:xfrm>
            <a:custGeom>
              <a:avLst/>
              <a:gdLst/>
              <a:ahLst/>
              <a:cxnLst/>
              <a:rect r="r" b="b" t="t" l="l"/>
              <a:pathLst>
                <a:path h="46019" w="1943525">
                  <a:moveTo>
                    <a:pt x="0" y="0"/>
                  </a:moveTo>
                  <a:lnTo>
                    <a:pt x="1943525" y="0"/>
                  </a:lnTo>
                  <a:lnTo>
                    <a:pt x="1943525" y="46019"/>
                  </a:lnTo>
                  <a:lnTo>
                    <a:pt x="0" y="460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43525" cy="84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19279" y="3676989"/>
            <a:ext cx="19326557" cy="231569"/>
            <a:chOff x="0" y="0"/>
            <a:chExt cx="5090122" cy="609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90122" cy="60989"/>
            </a:xfrm>
            <a:custGeom>
              <a:avLst/>
              <a:gdLst/>
              <a:ahLst/>
              <a:cxnLst/>
              <a:rect r="r" b="b" t="t" l="l"/>
              <a:pathLst>
                <a:path h="60989" w="5090122">
                  <a:moveTo>
                    <a:pt x="0" y="0"/>
                  </a:moveTo>
                  <a:lnTo>
                    <a:pt x="5090122" y="0"/>
                  </a:lnTo>
                  <a:lnTo>
                    <a:pt x="5090122" y="60989"/>
                  </a:lnTo>
                  <a:lnTo>
                    <a:pt x="0" y="609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090122" cy="9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0" y="2025396"/>
            <a:ext cx="3880809" cy="8261604"/>
          </a:xfrm>
          <a:custGeom>
            <a:avLst/>
            <a:gdLst/>
            <a:ahLst/>
            <a:cxnLst/>
            <a:rect r="r" b="b" t="t" l="l"/>
            <a:pathLst>
              <a:path h="8261604" w="3880809">
                <a:moveTo>
                  <a:pt x="0" y="0"/>
                </a:moveTo>
                <a:lnTo>
                  <a:pt x="3880809" y="0"/>
                </a:lnTo>
                <a:lnTo>
                  <a:pt x="3880809" y="8261604"/>
                </a:lnTo>
                <a:lnTo>
                  <a:pt x="0" y="8261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86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359436" y="2025396"/>
            <a:ext cx="4594137" cy="8700065"/>
          </a:xfrm>
          <a:custGeom>
            <a:avLst/>
            <a:gdLst/>
            <a:ahLst/>
            <a:cxnLst/>
            <a:rect r="r" b="b" t="t" l="l"/>
            <a:pathLst>
              <a:path h="8700065" w="4594137">
                <a:moveTo>
                  <a:pt x="0" y="0"/>
                </a:moveTo>
                <a:lnTo>
                  <a:pt x="4594138" y="0"/>
                </a:lnTo>
                <a:lnTo>
                  <a:pt x="4594138" y="8700065"/>
                </a:lnTo>
                <a:lnTo>
                  <a:pt x="0" y="8700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359" r="0" b="-12986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429824" y="2025396"/>
            <a:ext cx="3853105" cy="8090380"/>
          </a:xfrm>
          <a:custGeom>
            <a:avLst/>
            <a:gdLst/>
            <a:ahLst/>
            <a:cxnLst/>
            <a:rect r="r" b="b" t="t" l="l"/>
            <a:pathLst>
              <a:path h="8090380" w="3853105">
                <a:moveTo>
                  <a:pt x="0" y="0"/>
                </a:moveTo>
                <a:lnTo>
                  <a:pt x="3853105" y="0"/>
                </a:lnTo>
                <a:lnTo>
                  <a:pt x="3853105" y="8090379"/>
                </a:lnTo>
                <a:lnTo>
                  <a:pt x="0" y="8090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835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759179" y="2226704"/>
            <a:ext cx="4029325" cy="8498757"/>
          </a:xfrm>
          <a:custGeom>
            <a:avLst/>
            <a:gdLst/>
            <a:ahLst/>
            <a:cxnLst/>
            <a:rect r="r" b="b" t="t" l="l"/>
            <a:pathLst>
              <a:path h="8498757" w="4029325">
                <a:moveTo>
                  <a:pt x="0" y="0"/>
                </a:moveTo>
                <a:lnTo>
                  <a:pt x="4029324" y="0"/>
                </a:lnTo>
                <a:lnTo>
                  <a:pt x="4029324" y="8498757"/>
                </a:lnTo>
                <a:lnTo>
                  <a:pt x="0" y="8498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357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354767"/>
            <a:ext cx="9609162" cy="120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9"/>
              </a:lnSpc>
              <a:spcBef>
                <a:spcPct val="0"/>
              </a:spcBef>
            </a:pPr>
            <a:r>
              <a:rPr lang="en-US" sz="7077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Results and screenshot: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-1844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692232" cy="11653024"/>
            <a:chOff x="0" y="0"/>
            <a:chExt cx="4923057" cy="30691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23057" cy="3069109"/>
            </a:xfrm>
            <a:custGeom>
              <a:avLst/>
              <a:gdLst/>
              <a:ahLst/>
              <a:cxnLst/>
              <a:rect r="r" b="b" t="t" l="l"/>
              <a:pathLst>
                <a:path h="3069109" w="4923057">
                  <a:moveTo>
                    <a:pt x="0" y="0"/>
                  </a:moveTo>
                  <a:lnTo>
                    <a:pt x="4923057" y="0"/>
                  </a:lnTo>
                  <a:lnTo>
                    <a:pt x="4923057" y="3069109"/>
                  </a:lnTo>
                  <a:lnTo>
                    <a:pt x="0" y="3069109"/>
                  </a:lnTo>
                  <a:close/>
                </a:path>
              </a:pathLst>
            </a:custGeom>
            <a:solidFill>
              <a:srgbClr val="B21010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23057" cy="3107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925784"/>
            <a:ext cx="16230600" cy="247034"/>
            <a:chOff x="0" y="0"/>
            <a:chExt cx="4274726" cy="650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65062"/>
            </a:xfrm>
            <a:custGeom>
              <a:avLst/>
              <a:gdLst/>
              <a:ahLst/>
              <a:cxnLst/>
              <a:rect r="r" b="b" t="t" l="l"/>
              <a:pathLst>
                <a:path h="65062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65062"/>
                  </a:lnTo>
                  <a:lnTo>
                    <a:pt x="0" y="650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103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4623772" y="9069387"/>
            <a:ext cx="8950149" cy="0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02509" y="1013191"/>
            <a:ext cx="7842526" cy="2013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650"/>
              </a:lnSpc>
              <a:spcBef>
                <a:spcPct val="0"/>
              </a:spcBef>
            </a:pPr>
            <a:r>
              <a:rPr lang="en-US" sz="11892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Conclusion: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2509" y="3743895"/>
            <a:ext cx="17259300" cy="446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4"/>
              </a:lnSpc>
              <a:spcBef>
                <a:spcPct val="0"/>
              </a:spcBef>
            </a:pPr>
            <a:r>
              <a:rPr lang="en-US" sz="509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Samreena Portfolio Website successfully showcases skills, projects, and contact details through a modern, responsive, and user-friendly design. Built with HTML, CSS, and JavaScript, it provides a professional online presence while ensuring accessibility and interactivity.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21010">
                <a:alpha val="6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17"/>
            <a:ext cx="7209362" cy="185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8"/>
              </a:lnSpc>
              <a:spcBef>
                <a:spcPct val="0"/>
              </a:spcBef>
            </a:pPr>
            <a:r>
              <a:rPr lang="en-US" sz="11041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github link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5071" y="3860800"/>
            <a:ext cx="16043246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https://github.com/dccs24samreena-spec/Samreena-TNSDC-FWD-DP.git</a:t>
            </a:r>
          </a:p>
        </p:txBody>
      </p:sp>
      <p:sp>
        <p:nvSpPr>
          <p:cNvPr name="AutoShape 7" id="7"/>
          <p:cNvSpPr/>
          <p:nvPr/>
        </p:nvSpPr>
        <p:spPr>
          <a:xfrm>
            <a:off x="4623772" y="9069387"/>
            <a:ext cx="8950149" cy="0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715071" y="2925654"/>
            <a:ext cx="14384029" cy="0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B2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4950" y="1015769"/>
            <a:ext cx="8211297" cy="172396"/>
            <a:chOff x="0" y="0"/>
            <a:chExt cx="2162646" cy="454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2646" cy="45405"/>
            </a:xfrm>
            <a:custGeom>
              <a:avLst/>
              <a:gdLst/>
              <a:ahLst/>
              <a:cxnLst/>
              <a:rect r="r" b="b" t="t" l="l"/>
              <a:pathLst>
                <a:path h="45405" w="2162646">
                  <a:moveTo>
                    <a:pt x="0" y="0"/>
                  </a:moveTo>
                  <a:lnTo>
                    <a:pt x="2162646" y="0"/>
                  </a:lnTo>
                  <a:lnTo>
                    <a:pt x="2162646" y="45405"/>
                  </a:lnTo>
                  <a:lnTo>
                    <a:pt x="0" y="454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2646" cy="83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04950" y="9085904"/>
            <a:ext cx="8211297" cy="172396"/>
            <a:chOff x="0" y="0"/>
            <a:chExt cx="2162646" cy="454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2646" cy="45405"/>
            </a:xfrm>
            <a:custGeom>
              <a:avLst/>
              <a:gdLst/>
              <a:ahLst/>
              <a:cxnLst/>
              <a:rect r="r" b="b" t="t" l="l"/>
              <a:pathLst>
                <a:path h="45405" w="2162646">
                  <a:moveTo>
                    <a:pt x="0" y="0"/>
                  </a:moveTo>
                  <a:lnTo>
                    <a:pt x="2162646" y="0"/>
                  </a:lnTo>
                  <a:lnTo>
                    <a:pt x="2162646" y="45405"/>
                  </a:lnTo>
                  <a:lnTo>
                    <a:pt x="0" y="454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62646" cy="83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10688" y="2860574"/>
            <a:ext cx="14466624" cy="4491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60"/>
              </a:lnSpc>
              <a:spcBef>
                <a:spcPct val="0"/>
              </a:spcBef>
            </a:pPr>
            <a:r>
              <a:rPr lang="en-US" sz="129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student digital portfolio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79365" y="0"/>
            <a:ext cx="26473360" cy="10648138"/>
          </a:xfrm>
          <a:custGeom>
            <a:avLst/>
            <a:gdLst/>
            <a:ahLst/>
            <a:cxnLst/>
            <a:rect r="r" b="b" t="t" l="l"/>
            <a:pathLst>
              <a:path h="10648138" w="26473360">
                <a:moveTo>
                  <a:pt x="0" y="0"/>
                </a:moveTo>
                <a:lnTo>
                  <a:pt x="26473360" y="0"/>
                </a:lnTo>
                <a:lnTo>
                  <a:pt x="26473360" y="10648138"/>
                </a:lnTo>
                <a:lnTo>
                  <a:pt x="0" y="10648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976" r="0" b="-3297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221545"/>
            <a:ext cx="18288000" cy="10670428"/>
            <a:chOff x="0" y="0"/>
            <a:chExt cx="4816593" cy="28103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810319"/>
            </a:xfrm>
            <a:custGeom>
              <a:avLst/>
              <a:gdLst/>
              <a:ahLst/>
              <a:cxnLst/>
              <a:rect r="r" b="b" t="t" l="l"/>
              <a:pathLst>
                <a:path h="281031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810319"/>
                  </a:lnTo>
                  <a:lnTo>
                    <a:pt x="0" y="2810319"/>
                  </a:lnTo>
                  <a:close/>
                </a:path>
              </a:pathLst>
            </a:custGeom>
            <a:solidFill>
              <a:srgbClr val="B21010">
                <a:alpha val="6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848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9788" y="-97777"/>
            <a:ext cx="5507527" cy="202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53"/>
              </a:lnSpc>
              <a:spcBef>
                <a:spcPct val="0"/>
              </a:spcBef>
            </a:pPr>
            <a:r>
              <a:rPr lang="en-US" sz="11966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Agenda: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09165" y="1689461"/>
            <a:ext cx="7893025" cy="829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problem statement 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project overview 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end users 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tools and technologies 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portfolio design and layout 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features and functionality 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results and screenshot 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conclusion </a:t>
            </a:r>
          </a:p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github link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B2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4950" y="9085904"/>
            <a:ext cx="8211297" cy="172396"/>
            <a:chOff x="0" y="0"/>
            <a:chExt cx="2162646" cy="454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2646" cy="45405"/>
            </a:xfrm>
            <a:custGeom>
              <a:avLst/>
              <a:gdLst/>
              <a:ahLst/>
              <a:cxnLst/>
              <a:rect r="r" b="b" t="t" l="l"/>
              <a:pathLst>
                <a:path h="45405" w="2162646">
                  <a:moveTo>
                    <a:pt x="0" y="0"/>
                  </a:moveTo>
                  <a:lnTo>
                    <a:pt x="2162646" y="0"/>
                  </a:lnTo>
                  <a:lnTo>
                    <a:pt x="2162646" y="45405"/>
                  </a:lnTo>
                  <a:lnTo>
                    <a:pt x="0" y="454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2646" cy="83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93531" y="213235"/>
            <a:ext cx="9834134" cy="1469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4"/>
              </a:lnSpc>
              <a:spcBef>
                <a:spcPct val="0"/>
              </a:spcBef>
            </a:pPr>
            <a:r>
              <a:rPr lang="en-US" sz="871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problem statement: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9013" y="2581599"/>
            <a:ext cx="17594469" cy="650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Individuals often lack a professional online presence to effectively showcase their skills, projects, and achievements. This project solves the problem by developing a responsive portfolio website for Samreena using HTML, CSS, and JavaScript, enabling her to present her work attractively and connect easily with potential recruiters or clients.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54848" y="0"/>
            <a:ext cx="27208506" cy="10287000"/>
          </a:xfrm>
          <a:custGeom>
            <a:avLst/>
            <a:gdLst/>
            <a:ahLst/>
            <a:cxnLst/>
            <a:rect r="r" b="b" t="t" l="l"/>
            <a:pathLst>
              <a:path h="10287000" w="27208506">
                <a:moveTo>
                  <a:pt x="0" y="0"/>
                </a:moveTo>
                <a:lnTo>
                  <a:pt x="27208506" y="0"/>
                </a:lnTo>
                <a:lnTo>
                  <a:pt x="272085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88" r="0" b="-243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79337" y="0"/>
            <a:ext cx="19132996" cy="10575953"/>
            <a:chOff x="0" y="0"/>
            <a:chExt cx="5039143" cy="27854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39143" cy="2785436"/>
            </a:xfrm>
            <a:custGeom>
              <a:avLst/>
              <a:gdLst/>
              <a:ahLst/>
              <a:cxnLst/>
              <a:rect r="r" b="b" t="t" l="l"/>
              <a:pathLst>
                <a:path h="2785436" w="5039143">
                  <a:moveTo>
                    <a:pt x="0" y="0"/>
                  </a:moveTo>
                  <a:lnTo>
                    <a:pt x="5039143" y="0"/>
                  </a:lnTo>
                  <a:lnTo>
                    <a:pt x="5039143" y="2785436"/>
                  </a:lnTo>
                  <a:lnTo>
                    <a:pt x="0" y="2785436"/>
                  </a:lnTo>
                  <a:close/>
                </a:path>
              </a:pathLst>
            </a:custGeom>
            <a:solidFill>
              <a:srgbClr val="B21010">
                <a:alpha val="6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39143" cy="2823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46714" y="139882"/>
            <a:ext cx="9205382" cy="160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85"/>
              </a:lnSpc>
              <a:spcBef>
                <a:spcPct val="0"/>
              </a:spcBef>
            </a:pPr>
            <a:r>
              <a:rPr lang="en-US" sz="956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Project overview: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2446" y="2193925"/>
            <a:ext cx="17259300" cy="706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Samreena Portfolio Website is a responsive personal portfolio built with HTML, CSS, and JavaScript. It showcases skills, projects, and contact details through a modern blue-themed design with calligraphy headings. The site includes sections for About, Projects, Skills, and Contact, featuring a responsive layout, interactive form, and elegant styling to create a strong professional online presence.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B2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48003" y="942502"/>
            <a:ext cx="8211297" cy="172396"/>
            <a:chOff x="0" y="0"/>
            <a:chExt cx="2162646" cy="454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2646" cy="45405"/>
            </a:xfrm>
            <a:custGeom>
              <a:avLst/>
              <a:gdLst/>
              <a:ahLst/>
              <a:cxnLst/>
              <a:rect r="r" b="b" t="t" l="l"/>
              <a:pathLst>
                <a:path h="45405" w="2162646">
                  <a:moveTo>
                    <a:pt x="0" y="0"/>
                  </a:moveTo>
                  <a:lnTo>
                    <a:pt x="2162646" y="0"/>
                  </a:lnTo>
                  <a:lnTo>
                    <a:pt x="2162646" y="45405"/>
                  </a:lnTo>
                  <a:lnTo>
                    <a:pt x="0" y="454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2646" cy="83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48003" y="9085904"/>
            <a:ext cx="8211297" cy="172396"/>
            <a:chOff x="0" y="0"/>
            <a:chExt cx="2162646" cy="454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62646" cy="45405"/>
            </a:xfrm>
            <a:custGeom>
              <a:avLst/>
              <a:gdLst/>
              <a:ahLst/>
              <a:cxnLst/>
              <a:rect r="r" b="b" t="t" l="l"/>
              <a:pathLst>
                <a:path h="45405" w="2162646">
                  <a:moveTo>
                    <a:pt x="0" y="0"/>
                  </a:moveTo>
                  <a:lnTo>
                    <a:pt x="2162646" y="0"/>
                  </a:lnTo>
                  <a:lnTo>
                    <a:pt x="2162646" y="45405"/>
                  </a:lnTo>
                  <a:lnTo>
                    <a:pt x="0" y="454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62646" cy="83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0" y="-115740"/>
            <a:ext cx="7673374" cy="2060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88"/>
              </a:lnSpc>
              <a:spcBef>
                <a:spcPct val="0"/>
              </a:spcBef>
            </a:pPr>
            <a:r>
              <a:rPr lang="en-US" sz="12206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end users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9683" y="2592634"/>
            <a:ext cx="18288000" cy="572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end users of this portfolio website are recruiters, hiring managers, clients, and general visitors who want to learn about Samreena’s skills, projects, and contact details in a professional and interactive way.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22960"/>
            <a:ext cx="18288000" cy="11932920"/>
          </a:xfrm>
          <a:custGeom>
            <a:avLst/>
            <a:gdLst/>
            <a:ahLst/>
            <a:cxnLst/>
            <a:rect r="r" b="b" t="t" l="l"/>
            <a:pathLst>
              <a:path h="11932920" w="18288000">
                <a:moveTo>
                  <a:pt x="0" y="0"/>
                </a:moveTo>
                <a:lnTo>
                  <a:pt x="18288000" y="0"/>
                </a:lnTo>
                <a:lnTo>
                  <a:pt x="18288000" y="11932920"/>
                </a:lnTo>
                <a:lnTo>
                  <a:pt x="0" y="11932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21010">
                <a:alpha val="6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84812" y="315595"/>
            <a:ext cx="10008391" cy="128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39"/>
              </a:lnSpc>
              <a:spcBef>
                <a:spcPct val="0"/>
              </a:spcBef>
            </a:pPr>
            <a:r>
              <a:rPr lang="en-US" sz="759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tools and technologies: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82007" y="2008505"/>
            <a:ext cx="14177293" cy="724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HTML5 – Structure of the website</a:t>
            </a:r>
          </a:p>
          <a:p>
            <a:pPr algn="l">
              <a:lnSpc>
                <a:spcPts val="5179"/>
              </a:lnSpc>
            </a:pP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CSS3 – Styling &amp; layout (colors, typography, responsiveness)</a:t>
            </a:r>
          </a:p>
          <a:p>
            <a:pPr algn="l">
              <a:lnSpc>
                <a:spcPts val="5179"/>
              </a:lnSpc>
            </a:pP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JavaScript (ES6) – Interactivity &amp; form handling</a:t>
            </a:r>
          </a:p>
          <a:p>
            <a:pPr algn="l">
              <a:lnSpc>
                <a:spcPts val="5179"/>
              </a:lnSpc>
            </a:pP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Google Fonts – Custom typography (Great Vibes, Inter)</a:t>
            </a:r>
          </a:p>
          <a:p>
            <a:pPr algn="l">
              <a:lnSpc>
                <a:spcPts val="5179"/>
              </a:lnSpc>
            </a:pP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VS Code – Code editor (development)</a:t>
            </a:r>
          </a:p>
          <a:p>
            <a:pPr algn="l">
              <a:lnSpc>
                <a:spcPts val="5179"/>
              </a:lnSpc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Browser (Chrome/Edge/Firefox) – Testing &amp; preview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9279" y="3676989"/>
            <a:ext cx="19326557" cy="231569"/>
            <a:chOff x="0" y="0"/>
            <a:chExt cx="5090122" cy="609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90122" cy="60989"/>
            </a:xfrm>
            <a:custGeom>
              <a:avLst/>
              <a:gdLst/>
              <a:ahLst/>
              <a:cxnLst/>
              <a:rect r="r" b="b" t="t" l="l"/>
              <a:pathLst>
                <a:path h="60989" w="5090122">
                  <a:moveTo>
                    <a:pt x="0" y="0"/>
                  </a:moveTo>
                  <a:lnTo>
                    <a:pt x="5090122" y="0"/>
                  </a:lnTo>
                  <a:lnTo>
                    <a:pt x="5090122" y="60989"/>
                  </a:lnTo>
                  <a:lnTo>
                    <a:pt x="0" y="609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90122" cy="9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2101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722815" y="9532605"/>
            <a:ext cx="7379320" cy="174729"/>
            <a:chOff x="0" y="0"/>
            <a:chExt cx="1943525" cy="460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43525" cy="46019"/>
            </a:xfrm>
            <a:custGeom>
              <a:avLst/>
              <a:gdLst/>
              <a:ahLst/>
              <a:cxnLst/>
              <a:rect r="r" b="b" t="t" l="l"/>
              <a:pathLst>
                <a:path h="46019" w="1943525">
                  <a:moveTo>
                    <a:pt x="0" y="0"/>
                  </a:moveTo>
                  <a:lnTo>
                    <a:pt x="1943525" y="0"/>
                  </a:lnTo>
                  <a:lnTo>
                    <a:pt x="1943525" y="46019"/>
                  </a:lnTo>
                  <a:lnTo>
                    <a:pt x="0" y="460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43525" cy="84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427958" y="9532605"/>
            <a:ext cx="7379320" cy="174729"/>
            <a:chOff x="0" y="0"/>
            <a:chExt cx="1943525" cy="460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43525" cy="46019"/>
            </a:xfrm>
            <a:custGeom>
              <a:avLst/>
              <a:gdLst/>
              <a:ahLst/>
              <a:cxnLst/>
              <a:rect r="r" b="b" t="t" l="l"/>
              <a:pathLst>
                <a:path h="46019" w="1943525">
                  <a:moveTo>
                    <a:pt x="0" y="0"/>
                  </a:moveTo>
                  <a:lnTo>
                    <a:pt x="1943525" y="0"/>
                  </a:lnTo>
                  <a:lnTo>
                    <a:pt x="1943525" y="46019"/>
                  </a:lnTo>
                  <a:lnTo>
                    <a:pt x="0" y="460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943525" cy="84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42797" y="374185"/>
            <a:ext cx="11616650" cy="116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46"/>
              </a:lnSpc>
              <a:spcBef>
                <a:spcPct val="0"/>
              </a:spcBef>
            </a:pPr>
            <a:r>
              <a:rPr lang="en-US" sz="681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Portfolio design and layout: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42338" y="1665687"/>
            <a:ext cx="15745662" cy="1048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portfolio follows a clean, modern, and responsive design with a blue color theme and calligraphy headings.</a:t>
            </a:r>
          </a:p>
          <a:p>
            <a:pPr algn="l">
              <a:lnSpc>
                <a:spcPts val="5179"/>
              </a:lnSpc>
            </a:pP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Navigation bar – sticky, with smooth links.</a:t>
            </a:r>
          </a:p>
          <a:p>
            <a:pPr algn="l">
              <a:lnSpc>
                <a:spcPts val="5179"/>
              </a:lnSpc>
            </a:pP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Hero section – intro with name, tagline, and call-to-action buttons.</a:t>
            </a:r>
          </a:p>
          <a:p>
            <a:pPr algn="l">
              <a:lnSpc>
                <a:spcPts val="5179"/>
              </a:lnSpc>
            </a:pP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section – short bio in elegant typography.</a:t>
            </a:r>
          </a:p>
          <a:p>
            <a:pPr algn="l">
              <a:lnSpc>
                <a:spcPts val="5179"/>
              </a:lnSpc>
            </a:pP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Projects section – grid layout with project cards.</a:t>
            </a:r>
          </a:p>
          <a:p>
            <a:pPr algn="l">
              <a:lnSpc>
                <a:spcPts val="5179"/>
              </a:lnSpc>
            </a:pP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Skills section – chip-style highlights.</a:t>
            </a:r>
          </a:p>
          <a:p>
            <a:pPr algn="l">
              <a:lnSpc>
                <a:spcPts val="5179"/>
              </a:lnSpc>
            </a:pP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 form – simple, user-friendly design.</a:t>
            </a:r>
          </a:p>
          <a:p>
            <a:pPr algn="l">
              <a:lnSpc>
                <a:spcPts val="5179"/>
              </a:lnSpc>
            </a:pP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Footer – minimal with auto-updating year.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68680"/>
            <a:ext cx="18288000" cy="12024360"/>
          </a:xfrm>
          <a:custGeom>
            <a:avLst/>
            <a:gdLst/>
            <a:ahLst/>
            <a:cxnLst/>
            <a:rect r="r" b="b" t="t" l="l"/>
            <a:pathLst>
              <a:path h="12024360" w="18288000">
                <a:moveTo>
                  <a:pt x="0" y="0"/>
                </a:moveTo>
                <a:lnTo>
                  <a:pt x="18288000" y="0"/>
                </a:lnTo>
                <a:lnTo>
                  <a:pt x="18288000" y="12024360"/>
                </a:lnTo>
                <a:lnTo>
                  <a:pt x="0" y="12024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21010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538241" y="1159900"/>
            <a:ext cx="220939" cy="22093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101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974664" y="5614166"/>
            <a:ext cx="220939" cy="22093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101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979290" y="1159900"/>
            <a:ext cx="220939" cy="22093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101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538241" y="5614166"/>
            <a:ext cx="220939" cy="22093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101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01440" y="382209"/>
            <a:ext cx="12538241" cy="1402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67"/>
              </a:lnSpc>
              <a:spcBef>
                <a:spcPct val="0"/>
              </a:spcBef>
            </a:pPr>
            <a:r>
              <a:rPr lang="en-US" sz="8333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Features and functionality: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83000" y="1705086"/>
            <a:ext cx="10522000" cy="798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Responsive design – works on desktop &amp; mobile.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Sticky navigation bar with smooth scrolling.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Hero section – intro, name, and call-to-action buttons.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section – short personal introduction.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Projects showcase – grid layout with project cards.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Skills section – chip-style highlights of core skills.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 form – simple message submission with live status.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Auto-updating footer year via JavaScript.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DAGyq2mJTBk</dc:identifier>
  <dcterms:modified xsi:type="dcterms:W3CDTF">2011-08-01T06:04:30Z</dcterms:modified>
  <cp:revision>1</cp:revision>
  <dc:title>Modern Red Project Presentation Template for Creative Ideas</dc:title>
</cp:coreProperties>
</file>